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3"/>
    <p:sldId id="258" r:id="rId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93"/>
        <p:guide pos="389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8.png"/><Relationship Id="rId7" Type="http://schemas.openxmlformats.org/officeDocument/2006/relationships/image" Target="../media/image7.jpe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902460" y="1259840"/>
            <a:ext cx="8275955" cy="34486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57400" y="1676400"/>
            <a:ext cx="8077200" cy="46038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67800" y="1371600"/>
            <a:ext cx="1066800" cy="3048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/>
        </p:nvSpPr>
        <p:spPr>
          <a:xfrm rot="16200000">
            <a:off x="8686800" y="1295400"/>
            <a:ext cx="304800" cy="4572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1" name="图片 19" descr="C:\Users\ZHB-z'j'w\Desktop\图片1.png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1447800"/>
            <a:ext cx="2124075" cy="22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TextBox 20"/>
          <p:cNvSpPr txBox="1"/>
          <p:nvPr/>
        </p:nvSpPr>
        <p:spPr>
          <a:xfrm>
            <a:off x="9312275" y="1373188"/>
            <a:ext cx="763588" cy="306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设备部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3" name="TextBox 21"/>
          <p:cNvSpPr txBox="1"/>
          <p:nvPr/>
        </p:nvSpPr>
        <p:spPr>
          <a:xfrm>
            <a:off x="5031740" y="1385570"/>
            <a:ext cx="256667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1600" b="1" dirty="0">
                <a:latin typeface="Arial" panose="020B0604020202020204" pitchFamily="34" charset="0"/>
                <a:ea typeface="宋体" panose="02010600030101010101" pitchFamily="2" charset="-122"/>
              </a:rPr>
              <a:t>燃煤综合检修班  </a:t>
            </a:r>
            <a:endParaRPr lang="zh-CN" altLang="en-US" sz="1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02460" y="4708525"/>
            <a:ext cx="8277225" cy="762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828800"/>
            <a:ext cx="2209800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505" y="1774190"/>
            <a:ext cx="2010410" cy="1762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9" name="图片 31" descr="{班组LOGO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5755" y="2593340"/>
            <a:ext cx="756285" cy="87249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9" name="直接连接符 38"/>
          <p:cNvCxnSpPr/>
          <p:nvPr/>
        </p:nvCxnSpPr>
        <p:spPr>
          <a:xfrm>
            <a:off x="2209800" y="2057400"/>
            <a:ext cx="2133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8" name="TextBox 55"/>
          <p:cNvSpPr txBox="1"/>
          <p:nvPr/>
        </p:nvSpPr>
        <p:spPr>
          <a:xfrm>
            <a:off x="2743200" y="1828800"/>
            <a:ext cx="1023620" cy="2755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1200" b="1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安  全  专  栏</a:t>
            </a:r>
            <a:endParaRPr lang="zh-CN" altLang="en-US" sz="1200" b="1" dirty="0">
              <a:solidFill>
                <a:srgbClr val="FF0000"/>
              </a:solidFill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</p:txBody>
      </p:sp>
      <p:pic>
        <p:nvPicPr>
          <p:cNvPr id="4121" name="图片 61" descr="{员工网络2}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5755" y="2127250"/>
            <a:ext cx="1828800" cy="214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22" name="图片 63" descr="{员工网络1}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0860" y="1868805"/>
            <a:ext cx="1295400" cy="23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30" name="图片 71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5200" y="388620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31" name="图片 72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6325" y="388620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32" name="图片 73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5200" y="312420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33" name="图片 74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62200" y="312420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34" name="TextBox 75"/>
          <p:cNvSpPr txBox="1"/>
          <p:nvPr/>
        </p:nvSpPr>
        <p:spPr>
          <a:xfrm>
            <a:off x="2783840" y="3602990"/>
            <a:ext cx="1038860" cy="245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1000" b="1" dirty="0">
                <a:solidFill>
                  <a:srgbClr val="FF0000"/>
                </a:solidFill>
                <a:uFillTx/>
                <a:latin typeface="华文琥珀" panose="02010800040101010101" charset="-122"/>
                <a:ea typeface="华文琥珀" panose="02010800040101010101" charset="-122"/>
              </a:rPr>
              <a:t>学  习  培  训</a:t>
            </a:r>
            <a:endParaRPr lang="zh-CN" altLang="en-US" sz="1000" b="1" dirty="0">
              <a:solidFill>
                <a:srgbClr val="FF0000"/>
              </a:solidFill>
              <a:uFillTx/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4145" name="TextBox 88"/>
          <p:cNvSpPr txBox="1"/>
          <p:nvPr/>
        </p:nvSpPr>
        <p:spPr>
          <a:xfrm>
            <a:off x="6162040" y="2651760"/>
            <a:ext cx="10718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5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600" dirty="0">
                <a:solidFill>
                  <a:schemeClr val="tx1"/>
                </a:solidFill>
                <a:uFillTx/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 </a:t>
            </a:r>
            <a:r>
              <a:rPr lang="zh-CN" altLang="en-US" sz="600" dirty="0">
                <a:solidFill>
                  <a:schemeClr val="tx1"/>
                </a:solidFill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设备部燃煤综合检修班自2011年2月1日正式成立，隶属于设备部直接管理。主要工作范围:负责全厂除灰脱硫系统、燃运系统、起重设备、电梯、叉车及空调维护检修、公司库房物资管理工作。</a:t>
            </a:r>
            <a:endParaRPr lang="zh-CN" altLang="en-US" sz="600" dirty="0">
              <a:solidFill>
                <a:schemeClr val="tx1"/>
              </a:solidFill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4146" name="TextBox 89"/>
          <p:cNvSpPr txBox="1"/>
          <p:nvPr/>
        </p:nvSpPr>
        <p:spPr>
          <a:xfrm>
            <a:off x="5181600" y="5029200"/>
            <a:ext cx="2052955" cy="2755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尺寸：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3200mm  X 1200mm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47" name="图片 3" descr="5d162ba4be64ebfadc7084fd65d039a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09800" y="2127250"/>
            <a:ext cx="2185988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48" name="图片 61" descr="{员工网络2}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5755" y="2390140"/>
            <a:ext cx="1828800" cy="20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文本框 42"/>
          <p:cNvSpPr txBox="1"/>
          <p:nvPr/>
        </p:nvSpPr>
        <p:spPr>
          <a:xfrm>
            <a:off x="7181215" y="2259965"/>
            <a:ext cx="459740" cy="9594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1000" b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精  益  生  产</a:t>
            </a:r>
            <a:r>
              <a:rPr lang="zh-CN" altLang="en-US" sz="1000" b="1">
                <a:solidFill>
                  <a:srgbClr val="FF0000"/>
                </a:solidFill>
              </a:rPr>
              <a:t>  </a:t>
            </a:r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0" name="图片 69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0955" y="193929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69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0955" y="255587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69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0955" y="312420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文本框 36"/>
          <p:cNvSpPr txBox="1"/>
          <p:nvPr/>
        </p:nvSpPr>
        <p:spPr>
          <a:xfrm>
            <a:off x="5031740" y="2259965"/>
            <a:ext cx="336550" cy="9594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1000" b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岗  位  创  新</a:t>
            </a:r>
            <a:r>
              <a:rPr lang="zh-CN" altLang="en-US" sz="1000" b="1">
                <a:solidFill>
                  <a:srgbClr val="FF0000"/>
                </a:solidFill>
              </a:rPr>
              <a:t>  </a:t>
            </a:r>
            <a:endParaRPr lang="zh-CN" altLang="en-US" sz="1000" b="1">
              <a:solidFill>
                <a:srgbClr val="FF0000"/>
              </a:solidFill>
            </a:endParaRPr>
          </a:p>
        </p:txBody>
      </p:sp>
      <p:pic>
        <p:nvPicPr>
          <p:cNvPr id="4" name="图片 69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8010" y="193929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69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8010" y="251460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9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6105" y="312420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文本框 45"/>
          <p:cNvSpPr txBox="1"/>
          <p:nvPr/>
        </p:nvSpPr>
        <p:spPr>
          <a:xfrm>
            <a:off x="8714740" y="2720340"/>
            <a:ext cx="106553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 b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和   谐   共   进</a:t>
            </a:r>
            <a:endParaRPr lang="zh-CN" altLang="en-US" sz="1000" b="1">
              <a:solidFill>
                <a:srgbClr val="FF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49" name="图片 74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00745" y="312420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74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99905" y="312420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61680" y="1828800"/>
            <a:ext cx="1772285" cy="753745"/>
          </a:xfrm>
          <a:prstGeom prst="rect">
            <a:avLst/>
          </a:prstGeom>
        </p:spPr>
      </p:pic>
      <p:pic>
        <p:nvPicPr>
          <p:cNvPr id="12" name="图片 69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8388350" y="40836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69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7277735" y="408432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69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9512300" y="40836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69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8954770" y="408432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69" descr="{A4横框}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7861300" y="40836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文本框 24"/>
          <p:cNvSpPr txBox="1"/>
          <p:nvPr/>
        </p:nvSpPr>
        <p:spPr>
          <a:xfrm>
            <a:off x="4396105" y="3847465"/>
            <a:ext cx="297815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/>
              <a:t>     </a:t>
            </a:r>
            <a:r>
              <a:rPr lang="en-US" altLang="zh-CN" sz="800">
                <a:solidFill>
                  <a:schemeClr val="tx1"/>
                </a:solidFill>
                <a:uFillTx/>
              </a:rPr>
              <a:t>  </a:t>
            </a:r>
            <a:r>
              <a:rPr lang="zh-CN" altLang="en-US" sz="800" b="1">
                <a:solidFill>
                  <a:schemeClr val="tx1"/>
                </a:solidFill>
                <a:uFillTx/>
              </a:rPr>
              <a:t>严格执行两票管理制度，交接班制、巡回检查制、设备定期试验轮换制；</a:t>
            </a:r>
            <a:r>
              <a:rPr lang="zh-CN" altLang="en-US" sz="800" b="1">
                <a:solidFill>
                  <a:schemeClr val="tx1"/>
                </a:solidFill>
                <a:uFillTx/>
                <a:sym typeface="+mn-ea"/>
              </a:rPr>
              <a:t>健全两个体系。</a:t>
            </a:r>
            <a:r>
              <a:rPr lang="zh-CN" altLang="en-US" sz="800" b="1">
                <a:solidFill>
                  <a:schemeClr val="tx1"/>
                </a:solidFill>
                <a:uFillTx/>
              </a:rPr>
              <a:t>做到安全技术交底到位、安全警示教育到位、监督落实到位；构建运行、点检、维护设备管理一体化三层防护体系。</a:t>
            </a:r>
            <a:r>
              <a:rPr lang="zh-CN" altLang="en-US" sz="800" b="1">
                <a:solidFill>
                  <a:schemeClr val="tx1"/>
                </a:solidFill>
                <a:uFillTx/>
                <a:sym typeface="+mn-ea"/>
              </a:rPr>
              <a:t>管住计划、管住队伍、管住人员、管住现场，创建本质安全型班组。实现人员零伤害、安全零事故、环境零污染、机组零非停。</a:t>
            </a:r>
            <a:endParaRPr lang="zh-CN" altLang="en-US" sz="800" b="1">
              <a:solidFill>
                <a:schemeClr val="tx1"/>
              </a:solidFill>
              <a:uFillTx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4344035" y="3687445"/>
            <a:ext cx="5834380" cy="82550"/>
          </a:xfrm>
          <a:prstGeom prst="rect">
            <a:avLst/>
          </a:prstGeom>
          <a:solidFill>
            <a:srgbClr val="FF0000"/>
          </a:solidFill>
          <a:ln w="952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</Words>
  <Application>WPS 演示</Application>
  <PresentationFormat>宽屏</PresentationFormat>
  <Paragraphs>20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华文琥珀</vt:lpstr>
      <vt:lpstr>方正姚体</vt:lpstr>
      <vt:lpstr>隶书</vt:lpstr>
      <vt:lpstr>Arial Black</vt:lpstr>
      <vt:lpstr>微软雅黑</vt:lpstr>
      <vt:lpstr>Arial Unicode MS</vt:lpstr>
      <vt:lpstr>黑体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QJ202</dc:creator>
  <cp:lastModifiedBy>Administrator</cp:lastModifiedBy>
  <cp:revision>21</cp:revision>
  <dcterms:created xsi:type="dcterms:W3CDTF">2025-02-26T04:23:00Z</dcterms:created>
  <dcterms:modified xsi:type="dcterms:W3CDTF">2025-02-28T05:49:19Z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2052-11.8.2.8555</vt:lpwstr>
  </property>
</Properties>
</file>