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257" r:id="rId3"/>
    <p:sldId id="256" r:id="rId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057400" y="1371600"/>
            <a:ext cx="8077200" cy="3429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7400" y="1676400"/>
            <a:ext cx="8077200" cy="46038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67800" y="1371600"/>
            <a:ext cx="1066800" cy="304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8686800" y="1295400"/>
            <a:ext cx="304800" cy="4572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19" descr="C:\Users\ZHB-z'j'w\Desktop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373505"/>
            <a:ext cx="2124075" cy="306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Box 21"/>
          <p:cNvSpPr txBox="1"/>
          <p:nvPr/>
        </p:nvSpPr>
        <p:spPr>
          <a:xfrm>
            <a:off x="5102225" y="1373505"/>
            <a:ext cx="37338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防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班 </a:t>
            </a:r>
            <a:r>
              <a: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7400" y="4724400"/>
            <a:ext cx="8077200" cy="762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2049780"/>
            <a:ext cx="1905000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2" name="图片 73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355" y="41090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3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570" y="41090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45" name="TextBox 88"/>
          <p:cNvSpPr txBox="1"/>
          <p:nvPr/>
        </p:nvSpPr>
        <p:spPr>
          <a:xfrm>
            <a:off x="5331460" y="3019425"/>
            <a:ext cx="1752600" cy="925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消防班成立于2018年1月1日，采用“</a:t>
            </a:r>
            <a:r>
              <a:rPr lang="zh-CN" sz="500" dirty="0">
                <a:latin typeface="Arial" panose="020B0604020202020204" pitchFamily="34" charset="0"/>
                <a:ea typeface="宋体" panose="02010600030101010101" pitchFamily="2" charset="-122"/>
              </a:rPr>
              <a:t>混合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”模式(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名员工+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名保安公司人员)组建，共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人，由安全管理部直接管理，下设消防班长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，消防组长两名，专职驾驶员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名，战斗员</a:t>
            </a:r>
            <a:r>
              <a:rPr lang="en-US" sz="500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名。</a:t>
            </a:r>
            <a:endParaRPr sz="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500" dirty="0">
                <a:latin typeface="Arial" panose="020B0604020202020204" pitchFamily="34" charset="0"/>
                <a:ea typeface="宋体" panose="02010600030101010101" pitchFamily="2" charset="-122"/>
              </a:rPr>
              <a:t>消防班承担着公司火灾扑救、应急救援、防火巡查、动火作业监护、消防知识宣传培训、消防设施检查管理等系列工作，同时还积极响应地方政府部门及上级主管单位的调度，协助开展火灾扑救和应急救援工作!</a:t>
            </a:r>
            <a:endParaRPr sz="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6" name="TextBox 89"/>
          <p:cNvSpPr txBox="1"/>
          <p:nvPr/>
        </p:nvSpPr>
        <p:spPr>
          <a:xfrm>
            <a:off x="3855720" y="5067300"/>
            <a:ext cx="551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尺寸：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3200mm  X 1200mm</a:t>
            </a:r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设计风格：采用蓝色、红色为主色调，体现电力与消防特色，设计硬朗、专业。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425950" y="3803015"/>
            <a:ext cx="5636260" cy="190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062210" y="3803015"/>
            <a:ext cx="9525" cy="84455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25950" y="4656455"/>
            <a:ext cx="564578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78325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98983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617845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215380" y="408432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82752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43077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058150" y="408432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649970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69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262745" y="408368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4120515" y="3943985"/>
            <a:ext cx="305435" cy="728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800" b="1">
                <a:solidFill>
                  <a:srgbClr val="FF0000"/>
                </a:solidFill>
              </a:rPr>
              <a:t>五型班组专栏</a:t>
            </a:r>
            <a:endParaRPr lang="zh-CN" altLang="en-US" sz="800" b="1">
              <a:solidFill>
                <a:srgbClr val="FF000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069715" y="1824355"/>
            <a:ext cx="8890" cy="201612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3" idx="1"/>
            <a:endCxn id="5" idx="1"/>
          </p:cNvCxnSpPr>
          <p:nvPr/>
        </p:nvCxnSpPr>
        <p:spPr>
          <a:xfrm flipV="1">
            <a:off x="2057400" y="3086100"/>
            <a:ext cx="0" cy="1676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210435" y="3803015"/>
            <a:ext cx="87376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当日负责人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64400" y="2309495"/>
            <a:ext cx="1136650" cy="26797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  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392160" y="1857375"/>
            <a:ext cx="8890" cy="195072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8610600" y="1727835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团队风采扩展区</a:t>
            </a:r>
            <a:endParaRPr lang="zh-CN" altLang="en-US" sz="1000" b="1">
              <a:solidFill>
                <a:srgbClr val="FF0000"/>
              </a:solidFill>
            </a:endParaRPr>
          </a:p>
          <a:p>
            <a:r>
              <a:rPr lang="zh-CN" altLang="en-US" sz="1000" b="1">
                <a:solidFill>
                  <a:srgbClr val="FF0000"/>
                </a:solidFill>
              </a:rPr>
              <a:t>（训练与生活）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pic>
        <p:nvPicPr>
          <p:cNvPr id="47" name="图片 72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4390" y="21266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72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9905" y="21266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4390" y="270446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9905" y="2708910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文本框 53"/>
          <p:cNvSpPr txBox="1"/>
          <p:nvPr/>
        </p:nvSpPr>
        <p:spPr>
          <a:xfrm>
            <a:off x="4425950" y="1727835"/>
            <a:ext cx="45192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400" b="1">
                <a:solidFill>
                  <a:srgbClr val="FF0000"/>
                </a:solidFill>
              </a:rPr>
              <a:t>筑牢安全防线</a:t>
            </a:r>
            <a:r>
              <a:rPr lang="en-US" altLang="zh-CN" sz="1400" b="1">
                <a:solidFill>
                  <a:srgbClr val="FF0000"/>
                </a:solidFill>
              </a:rPr>
              <a:t>       </a:t>
            </a:r>
            <a:r>
              <a:rPr lang="zh-CN" altLang="en-US" sz="1400" b="1">
                <a:solidFill>
                  <a:srgbClr val="FF0000"/>
                </a:solidFill>
              </a:rPr>
              <a:t>锻造消防精兵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2044065" y="3822065"/>
            <a:ext cx="237236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2015490" y="4647565"/>
            <a:ext cx="240093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4032250" y="2049780"/>
            <a:ext cx="1312545" cy="88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7155180" y="2058670"/>
            <a:ext cx="1219200" cy="952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 flipV="1">
            <a:off x="8376920" y="1718945"/>
            <a:ext cx="5080" cy="18542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3228340" y="1676400"/>
            <a:ext cx="4445" cy="190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645" y="2057400"/>
            <a:ext cx="1670050" cy="961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8210" y="2034540"/>
            <a:ext cx="1723390" cy="17564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85340" y="2035175"/>
            <a:ext cx="1249680" cy="16148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班组口号:防消结合</a:t>
            </a:r>
            <a:r>
              <a:rPr lang="en-US" altLang="zh-CN" sz="1000"/>
              <a:t> </a:t>
            </a:r>
            <a:r>
              <a:rPr lang="zh-CN" altLang="en-US" sz="1000"/>
              <a:t>不辱使命</a:t>
            </a:r>
            <a:endParaRPr lang="zh-CN" altLang="en-US" sz="1000"/>
          </a:p>
          <a:p>
            <a:pPr algn="ctr"/>
            <a:r>
              <a:rPr lang="zh-CN" altLang="en-US" sz="1000"/>
              <a:t>班组理念: 齐抓共管 尽职履责</a:t>
            </a:r>
            <a:endParaRPr lang="zh-CN" altLang="en-US" sz="1000"/>
          </a:p>
          <a:p>
            <a:pPr algn="ctr"/>
            <a:r>
              <a:rPr lang="zh-CN" altLang="en-US" sz="1000"/>
              <a:t>安全理念: 火灾无情</a:t>
            </a:r>
            <a:r>
              <a:rPr lang="en-US" altLang="zh-CN" sz="1000"/>
              <a:t> </a:t>
            </a:r>
            <a:r>
              <a:rPr lang="zh-CN" altLang="en-US" sz="1000"/>
              <a:t>防火先行</a:t>
            </a:r>
            <a:endParaRPr lang="zh-CN" altLang="en-US" sz="1000"/>
          </a:p>
          <a:p>
            <a:pPr algn="ctr"/>
            <a:r>
              <a:rPr lang="zh-CN" altLang="en-US" sz="1000"/>
              <a:t>班组目标: 争当公司消防安全卫士</a:t>
            </a:r>
            <a:endParaRPr lang="zh-CN" altLang="en-US" sz="1000"/>
          </a:p>
        </p:txBody>
      </p:sp>
      <p:pic>
        <p:nvPicPr>
          <p:cNvPr id="28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4390" y="32569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5460" y="3256915"/>
            <a:ext cx="6762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文本框 52"/>
          <p:cNvSpPr txBox="1"/>
          <p:nvPr/>
        </p:nvSpPr>
        <p:spPr>
          <a:xfrm>
            <a:off x="3221355" y="3822065"/>
            <a:ext cx="74104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</a:rPr>
              <a:t>月度之星</a:t>
            </a:r>
            <a:endParaRPr lang="zh-CN" altLang="en-US" sz="1000" b="1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33920" y="2068830"/>
            <a:ext cx="119316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隐患险于明火</a:t>
            </a:r>
            <a:endParaRPr lang="zh-CN" altLang="en-US" sz="1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zh-CN" altLang="en-US" sz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防范胜于救灾</a:t>
            </a:r>
            <a:endParaRPr lang="zh-CN" altLang="en-US" sz="1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pic>
        <p:nvPicPr>
          <p:cNvPr id="62" name="图片 74" descr="{A4横框}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0" y="2578100"/>
            <a:ext cx="1044575" cy="1129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391400" y="2708910"/>
            <a:ext cx="918210" cy="9404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/>
              <a:t>大尺寸全家福照片</a:t>
            </a:r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2315845" y="4119245"/>
            <a:ext cx="663575" cy="431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00"/>
              <a:t>照片及人员名字</a:t>
            </a:r>
            <a:endParaRPr lang="zh-CN" altLang="en-US" sz="900"/>
          </a:p>
        </p:txBody>
      </p:sp>
      <p:sp>
        <p:nvSpPr>
          <p:cNvPr id="10" name="矩形 9"/>
          <p:cNvSpPr/>
          <p:nvPr/>
        </p:nvSpPr>
        <p:spPr>
          <a:xfrm>
            <a:off x="3232150" y="4170045"/>
            <a:ext cx="637540" cy="3994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照片及名字</a:t>
            </a:r>
            <a:endParaRPr lang="zh-CN" altLang="en-US" sz="1000"/>
          </a:p>
        </p:txBody>
      </p:sp>
      <p:sp>
        <p:nvSpPr>
          <p:cNvPr id="27" name="矩形 26"/>
          <p:cNvSpPr/>
          <p:nvPr/>
        </p:nvSpPr>
        <p:spPr>
          <a:xfrm>
            <a:off x="8529955" y="2163445"/>
            <a:ext cx="1578610" cy="1540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/>
              <a:t>设计一面可变更放标准尺寸照片园地</a:t>
            </a:r>
            <a:endParaRPr lang="zh-CN" altLang="en-US" sz="120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020" y="2051685"/>
            <a:ext cx="1957070" cy="1738630"/>
          </a:xfrm>
          <a:prstGeom prst="rect">
            <a:avLst/>
          </a:prstGeom>
        </p:spPr>
      </p:pic>
      <p:sp>
        <p:nvSpPr>
          <p:cNvPr id="33" name="流程图: 过程 32"/>
          <p:cNvSpPr/>
          <p:nvPr/>
        </p:nvSpPr>
        <p:spPr>
          <a:xfrm>
            <a:off x="6485255" y="2343785"/>
            <a:ext cx="669925" cy="3651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00"/>
              <a:t>照片</a:t>
            </a:r>
            <a:r>
              <a:rPr lang="en-US" altLang="zh-CN" sz="900"/>
              <a:t>+</a:t>
            </a:r>
            <a:r>
              <a:rPr lang="zh-CN" altLang="en-US" sz="900"/>
              <a:t>名字</a:t>
            </a:r>
            <a:r>
              <a:rPr lang="en-US" altLang="zh-CN" sz="900"/>
              <a:t>+</a:t>
            </a:r>
            <a:r>
              <a:rPr lang="zh-CN" altLang="en-US" sz="900"/>
              <a:t>职务</a:t>
            </a:r>
            <a:endParaRPr lang="zh-CN" altLang="en-US" sz="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705"/>
            <a:ext cx="9144000" cy="427990"/>
          </a:xfrm>
        </p:spPr>
        <p:txBody>
          <a:bodyPr>
            <a:normAutofit fontScale="90000"/>
          </a:bodyPr>
          <a:p>
            <a:r>
              <a:rPr lang="zh-CN" altLang="en-US" sz="3110"/>
              <a:t>控制室制度</a:t>
            </a:r>
            <a:endParaRPr lang="zh-CN" altLang="en-US" sz="311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19930" y="2023745"/>
            <a:ext cx="2677160" cy="3234055"/>
          </a:xfrm>
        </p:spPr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7705" y="1750695"/>
            <a:ext cx="3128645" cy="4036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2765" y="5910580"/>
            <a:ext cx="4091940" cy="50355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endParaRPr lang="zh-CN" altLang="en-US"/>
          </a:p>
        </p:txBody>
      </p:sp>
      <p:sp>
        <p:nvSpPr>
          <p:cNvPr id="4146" name="TextBox 89"/>
          <p:cNvSpPr txBox="1"/>
          <p:nvPr/>
        </p:nvSpPr>
        <p:spPr>
          <a:xfrm>
            <a:off x="4855210" y="5910580"/>
            <a:ext cx="31629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尺寸：高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宽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800mm  X 600mm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材质：泡沫板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数量：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共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块，上墙内容制作时需联系本班组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6125" y="1824990"/>
            <a:ext cx="3011170" cy="38881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</Words>
  <Application>WPS 演示</Application>
  <PresentationFormat>宽屏</PresentationFormat>
  <Paragraphs>45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Office 主题​​</vt:lpstr>
      <vt:lpstr>PowerPoint 演示文稿</vt:lpstr>
      <vt:lpstr>控制室制度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QJ202</dc:creator>
  <cp:lastModifiedBy>DELL</cp:lastModifiedBy>
  <cp:revision>8</cp:revision>
  <dcterms:created xsi:type="dcterms:W3CDTF">2025-09-04T03:16:00Z</dcterms:created>
  <dcterms:modified xsi:type="dcterms:W3CDTF">2025-09-04T06:27:43Z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0D004F10760946558B334AFC10A08368</vt:lpwstr>
  </property>
</Properties>
</file>