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81"/>
        <p:guide pos="386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057400" y="1371600"/>
            <a:ext cx="8077200" cy="3429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7400" y="1676400"/>
            <a:ext cx="8077200" cy="46038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67800" y="1371600"/>
            <a:ext cx="1066800" cy="3048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/>
        </p:nvSpPr>
        <p:spPr>
          <a:xfrm rot="16200000">
            <a:off x="8686800" y="1295400"/>
            <a:ext cx="304800" cy="4572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19" descr="C:\Users\ZHB-z'j'w\Desktop\图片1.png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1447800"/>
            <a:ext cx="2124075" cy="22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TextBox 20"/>
          <p:cNvSpPr txBox="1"/>
          <p:nvPr/>
        </p:nvSpPr>
        <p:spPr>
          <a:xfrm>
            <a:off x="9312275" y="1373188"/>
            <a:ext cx="763588" cy="306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设备部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TextBox 21"/>
          <p:cNvSpPr txBox="1"/>
          <p:nvPr/>
        </p:nvSpPr>
        <p:spPr>
          <a:xfrm>
            <a:off x="5102225" y="1373505"/>
            <a:ext cx="3733800" cy="3067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400" b="1" dirty="0">
                <a:latin typeface="Arial" panose="020B0604020202020204" pitchFamily="34" charset="0"/>
                <a:ea typeface="宋体" panose="02010600030101010101" pitchFamily="2" charset="-122"/>
              </a:rPr>
              <a:t>锅    炉    检    修    班  </a:t>
            </a:r>
            <a:endParaRPr lang="zh-CN" altLang="en-US" sz="1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57400" y="4724400"/>
            <a:ext cx="8077200" cy="762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90" y="2049780"/>
            <a:ext cx="1905000" cy="1768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1" name="直接连接符 50"/>
          <p:cNvCxnSpPr/>
          <p:nvPr/>
        </p:nvCxnSpPr>
        <p:spPr>
          <a:xfrm>
            <a:off x="5482590" y="2741930"/>
            <a:ext cx="15240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21" name="图片 61" descr="{员工网络2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190" y="3057525"/>
            <a:ext cx="1828800" cy="214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22" name="图片 63" descr="{员工网络1}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2743835"/>
            <a:ext cx="12954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30" name="图片 71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0405" y="188531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31" name="图片 72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4570" y="188531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32" name="图片 73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6435" y="286067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33" name="图片 74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4570" y="285686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45" name="TextBox 88"/>
          <p:cNvSpPr txBox="1"/>
          <p:nvPr/>
        </p:nvSpPr>
        <p:spPr>
          <a:xfrm>
            <a:off x="5331460" y="3237865"/>
            <a:ext cx="17526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500" dirty="0">
                <a:latin typeface="Arial" panose="020B0604020202020204" pitchFamily="34" charset="0"/>
                <a:ea typeface="宋体" panose="02010600030101010101" pitchFamily="2" charset="-122"/>
              </a:rPr>
              <a:t>       锅炉检修班成立于</a:t>
            </a:r>
            <a:r>
              <a:rPr lang="en-US" altLang="zh-CN" sz="500" dirty="0">
                <a:latin typeface="Arial" panose="020B0604020202020204" pitchFamily="34" charset="0"/>
                <a:ea typeface="宋体" panose="02010600030101010101" pitchFamily="2" charset="-122"/>
              </a:rPr>
              <a:t>2002</a:t>
            </a:r>
            <a:r>
              <a:rPr lang="zh-CN" altLang="en-US" sz="500" dirty="0">
                <a:latin typeface="Arial" panose="020B0604020202020204" pitchFamily="34" charset="0"/>
                <a:ea typeface="宋体" panose="02010600030101010101" pitchFamily="2" charset="-122"/>
              </a:rPr>
              <a:t>年，负责锅炉机务日常维护点检定修，年度检修策划、组织、验收及所属承包单位管理工作。公司方针、政策的贯彻及安全生产、经济责任制、预算管理的实施。班组始终坚持求真务实、团结协作的精神，未雨绸缪，精细生产的理念，做好设备检修维护，提高设备健康水平。</a:t>
            </a:r>
            <a:endParaRPr lang="zh-CN" altLang="en-US" sz="5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6" name="TextBox 89"/>
          <p:cNvSpPr txBox="1"/>
          <p:nvPr/>
        </p:nvSpPr>
        <p:spPr>
          <a:xfrm>
            <a:off x="5181600" y="5029200"/>
            <a:ext cx="2052955" cy="2755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尺寸：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3200mm  X 1200mm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47" name="图片 3" descr="5d162ba4be64ebfadc7084fd65d039a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7400" y="3834130"/>
            <a:ext cx="2185988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2325" y="2108835"/>
            <a:ext cx="610235" cy="5854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4425950" y="3803015"/>
            <a:ext cx="5636260" cy="190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0062210" y="3803015"/>
            <a:ext cx="9525" cy="84455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425950" y="4656455"/>
            <a:ext cx="564578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378325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989830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5617845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217920" y="408432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827520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7430770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文本框 24"/>
          <p:cNvSpPr txBox="1"/>
          <p:nvPr/>
        </p:nvSpPr>
        <p:spPr>
          <a:xfrm>
            <a:off x="4089400" y="3997325"/>
            <a:ext cx="336550" cy="675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</a:rPr>
              <a:t>安全专栏</a:t>
            </a:r>
            <a:endParaRPr lang="zh-CN" altLang="en-US" sz="1000" b="1">
              <a:solidFill>
                <a:srgbClr val="FF0000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069715" y="1824355"/>
            <a:ext cx="8890" cy="201612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53360" y="3341370"/>
            <a:ext cx="732155" cy="449580"/>
          </a:xfrm>
          <a:prstGeom prst="rect">
            <a:avLst/>
          </a:prstGeom>
        </p:spPr>
      </p:pic>
      <p:cxnSp>
        <p:nvCxnSpPr>
          <p:cNvPr id="31" name="直接连接符 30"/>
          <p:cNvCxnSpPr>
            <a:stCxn id="23" idx="1"/>
            <a:endCxn id="5" idx="1"/>
          </p:cNvCxnSpPr>
          <p:nvPr/>
        </p:nvCxnSpPr>
        <p:spPr>
          <a:xfrm flipV="1">
            <a:off x="2057400" y="3086100"/>
            <a:ext cx="0" cy="16764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753360" y="2498725"/>
            <a:ext cx="127508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</a:rPr>
              <a:t>学习培训</a:t>
            </a:r>
            <a:endParaRPr lang="zh-CN" altLang="en-US" sz="1000" b="1">
              <a:solidFill>
                <a:srgbClr val="FF0000"/>
              </a:solidFill>
            </a:endParaRPr>
          </a:p>
        </p:txBody>
      </p:sp>
      <p:pic>
        <p:nvPicPr>
          <p:cNvPr id="33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6585" y="323786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5950" y="269367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5950" y="215582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文本框 36"/>
          <p:cNvSpPr txBox="1"/>
          <p:nvPr/>
        </p:nvSpPr>
        <p:spPr>
          <a:xfrm>
            <a:off x="4071620" y="2498725"/>
            <a:ext cx="336550" cy="1372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</a:rPr>
              <a:t>岗位创新  </a:t>
            </a:r>
            <a:endParaRPr lang="zh-CN" altLang="en-US" sz="1000" b="1">
              <a:solidFill>
                <a:srgbClr val="FF0000"/>
              </a:solidFill>
            </a:endParaRPr>
          </a:p>
        </p:txBody>
      </p:sp>
      <p:pic>
        <p:nvPicPr>
          <p:cNvPr id="40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8375" y="215582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8375" y="323786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图片 69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8375" y="269367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文本框 42"/>
          <p:cNvSpPr txBox="1"/>
          <p:nvPr/>
        </p:nvSpPr>
        <p:spPr>
          <a:xfrm>
            <a:off x="7994650" y="2496820"/>
            <a:ext cx="459740" cy="1706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</a:rPr>
              <a:t>精益生产  </a:t>
            </a:r>
            <a:r>
              <a:rPr lang="zh-CN" altLang="en-US"/>
              <a:t> </a:t>
            </a:r>
            <a:endParaRPr lang="zh-CN" altLang="en-US"/>
          </a:p>
        </p:txBody>
      </p:sp>
      <p:cxnSp>
        <p:nvCxnSpPr>
          <p:cNvPr id="45" name="直接连接符 44"/>
          <p:cNvCxnSpPr/>
          <p:nvPr/>
        </p:nvCxnSpPr>
        <p:spPr>
          <a:xfrm>
            <a:off x="8392160" y="1857375"/>
            <a:ext cx="8890" cy="195072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8866505" y="2496820"/>
            <a:ext cx="120967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</a:rPr>
              <a:t>和谐共进</a:t>
            </a:r>
            <a:endParaRPr lang="zh-CN" altLang="en-US" sz="1000" b="1">
              <a:solidFill>
                <a:srgbClr val="FF0000"/>
              </a:solidFill>
            </a:endParaRPr>
          </a:p>
        </p:txBody>
      </p:sp>
      <p:pic>
        <p:nvPicPr>
          <p:cNvPr id="47" name="图片 72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4390" y="188531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" name="图片 72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5460" y="188531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图片 74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4390" y="285686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74" descr="{A4横框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9905" y="282130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文本框 53"/>
          <p:cNvSpPr txBox="1"/>
          <p:nvPr/>
        </p:nvSpPr>
        <p:spPr>
          <a:xfrm>
            <a:off x="4834255" y="1727835"/>
            <a:ext cx="43795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</a:rPr>
              <a:t>强意识    提技能    束行为    得保障</a:t>
            </a:r>
            <a:r>
              <a:rPr lang="zh-CN" altLang="en-US" sz="1400"/>
              <a:t> </a:t>
            </a:r>
            <a:endParaRPr lang="zh-CN" altLang="en-US" sz="1400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17255" y="3341370"/>
            <a:ext cx="1460500" cy="416560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 flipH="1">
            <a:off x="2044065" y="3822065"/>
            <a:ext cx="237236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2015490" y="4647565"/>
            <a:ext cx="240093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4032250" y="2049780"/>
            <a:ext cx="1312545" cy="889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7155180" y="2058670"/>
            <a:ext cx="1219200" cy="952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 flipV="1">
            <a:off x="8376920" y="1718945"/>
            <a:ext cx="5080" cy="18542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4067175" y="1704340"/>
            <a:ext cx="4445" cy="1905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123555" y="3870960"/>
            <a:ext cx="20110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"/>
              <a:t>以“四不放过”立底线；以“四个凡事”强规范；以“四个管住”控风险；以“四零目标”树标杆；构建“三层防护体系”；落实“三到位”机制；夯实“三制”基础；筑牢“两票两体系”；                      共筑本质安全，守护企业生命线。</a:t>
            </a:r>
            <a:endParaRPr lang="zh-CN" altLang="en-US" sz="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</Words>
  <Application>WPS 演示</Application>
  <PresentationFormat>宽屏</PresentationFormat>
  <Paragraphs>22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Arial Black</vt:lpstr>
      <vt:lpstr>微软雅黑</vt:lpstr>
      <vt:lpstr>Arial Unicode MS</vt:lpstr>
      <vt:lpstr>黑体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QJ202</dc:creator>
  <cp:lastModifiedBy>QJ202</cp:lastModifiedBy>
  <cp:revision>8</cp:revision>
  <dcterms:created xsi:type="dcterms:W3CDTF">2025-02-26T04:23:00Z</dcterms:created>
  <dcterms:modified xsi:type="dcterms:W3CDTF">2025-02-27T05:33:13Z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2052-11.8.2.8555</vt:lpwstr>
  </property>
</Properties>
</file>